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3CBF0-423A-44EE-B3D8-B66C725CC5F8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B95BF-1D0A-47AF-9137-70D28062C2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95BF-1D0A-47AF-9137-70D28062C29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E2916D-1A45-47D4-BC90-4C9BD56BED46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4B120B-1903-4424-87D6-7BE0AEC7B9C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2"/>
                </a:solidFill>
              </a:rPr>
              <a:t>Animations</a:t>
            </a:r>
            <a:endParaRPr lang="en-US" sz="72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Mackenzie Johnson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229600" cy="139903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Name Animation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 descr="Mackenzie-Name-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990600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Food Animation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Ice-Cream-Animation-MJ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447800"/>
            <a:ext cx="36290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ackenzie">
      <a:dk1>
        <a:srgbClr val="000000"/>
      </a:dk1>
      <a:lt1>
        <a:srgbClr val="FFFFFF"/>
      </a:lt1>
      <a:dk2>
        <a:srgbClr val="4E005F"/>
      </a:dk2>
      <a:lt2>
        <a:srgbClr val="FFAFD1"/>
      </a:lt2>
      <a:accent1>
        <a:srgbClr val="FF87BA"/>
      </a:accent1>
      <a:accent2>
        <a:srgbClr val="FF388C"/>
      </a:accent2>
      <a:accent3>
        <a:srgbClr val="FF2AD7"/>
      </a:accent3>
      <a:accent4>
        <a:srgbClr val="68007F"/>
      </a:accent4>
      <a:accent5>
        <a:srgbClr val="005BD3"/>
      </a:accent5>
      <a:accent6>
        <a:srgbClr val="73D6FD"/>
      </a:accent6>
      <a:hlink>
        <a:srgbClr val="00B0F0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8</Words>
  <Application>Microsoft Office PowerPoint</Application>
  <PresentationFormat>On-screen Show (4:3)</PresentationFormat>
  <Paragraphs>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Solstice</vt:lpstr>
      <vt:lpstr>Animations</vt:lpstr>
      <vt:lpstr>Name Animation</vt:lpstr>
      <vt:lpstr>Food Animation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2012-05-31T14:42:56Z</dcterms:created>
  <dcterms:modified xsi:type="dcterms:W3CDTF">2012-05-31T15:35:36Z</dcterms:modified>
</cp:coreProperties>
</file>